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B0732F0-1C8E-6947-A55E-F4A8644828C1}" type="datetimeFigureOut">
              <a:rPr lang="en-US" smtClean="0"/>
              <a:t>10/9/09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3E37906D-9B91-4543-BEB8-6799E923CD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1" Type="http://schemas.openxmlformats.org/officeDocument/2006/relationships/audio" Target="file://localhost/Users/gwenbartlett/Documents/Booktalk%20stuff/Cool%20School%20Raps%20Songs/cool_school_raps-04-school_dream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ADVENTURE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Survival</a:t>
            </a:r>
            <a:endParaRPr lang="en-US" dirty="0"/>
          </a:p>
        </p:txBody>
      </p:sp>
      <p:pic>
        <p:nvPicPr>
          <p:cNvPr id="4" name="cool_school_raps-04-school_dre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24363" y="4987161"/>
            <a:ext cx="293687" cy="293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3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ab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428" y="0"/>
            <a:ext cx="47879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tch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638" y="46038"/>
            <a:ext cx="53594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l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582" y="0"/>
            <a:ext cx="46418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805" y="24428"/>
            <a:ext cx="4377757" cy="68335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308" y="0"/>
            <a:ext cx="40100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104</TotalTime>
  <Words>2</Words>
  <Application>Microsoft Macintosh PowerPoint</Application>
  <PresentationFormat>On-screen Show (4:3)</PresentationFormat>
  <Paragraphs>2</Paragraphs>
  <Slides>8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Breeze</vt:lpstr>
      <vt:lpstr>ADVENTURE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Buhler Unified School Dist. #313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</dc:title>
  <dc:creator>Gwen Bartlett</dc:creator>
  <cp:lastModifiedBy>Gwen Bartlett</cp:lastModifiedBy>
  <cp:revision>1</cp:revision>
  <dcterms:created xsi:type="dcterms:W3CDTF">2009-10-09T17:52:57Z</dcterms:created>
  <dcterms:modified xsi:type="dcterms:W3CDTF">2009-10-09T19:37:47Z</dcterms:modified>
</cp:coreProperties>
</file>